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7" r:id="rId4"/>
    <p:sldId id="298" r:id="rId5"/>
    <p:sldId id="299" r:id="rId6"/>
    <p:sldId id="273" r:id="rId7"/>
    <p:sldId id="292" r:id="rId8"/>
    <p:sldId id="275" r:id="rId9"/>
    <p:sldId id="272" r:id="rId10"/>
    <p:sldId id="296" r:id="rId11"/>
    <p:sldId id="278" r:id="rId12"/>
    <p:sldId id="281" r:id="rId13"/>
    <p:sldId id="300" r:id="rId14"/>
    <p:sldId id="301" r:id="rId15"/>
    <p:sldId id="305" r:id="rId16"/>
    <p:sldId id="306" r:id="rId17"/>
    <p:sldId id="302" r:id="rId18"/>
    <p:sldId id="303" r:id="rId19"/>
    <p:sldId id="30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AD69-DC87-4C85-92BE-567084AD8A7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5978-7628-4D0B-9F81-3755F8C45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620688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детский сад №4 «Уголёк» г. Мыски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480470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Выполнила воспитатель старшей группы №1  «Пчёлка» </a:t>
            </a:r>
            <a:r>
              <a:rPr lang="ru-RU" sz="2400" b="1" dirty="0" err="1" smtClean="0">
                <a:solidFill>
                  <a:srgbClr val="002060"/>
                </a:solidFill>
              </a:rPr>
              <a:t>Сибикина</a:t>
            </a:r>
            <a:r>
              <a:rPr lang="ru-RU" sz="2400" b="1" dirty="0" smtClean="0">
                <a:solidFill>
                  <a:srgbClr val="002060"/>
                </a:solidFill>
              </a:rPr>
              <a:t> Е.Г.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2348880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Уголок 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по 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ПДД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530"/>
            <a:ext cx="4987716" cy="64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868144" y="908720"/>
            <a:ext cx="2952328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 специальной техники для  настольных игр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28586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38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Уголок наполнен.</a:t>
            </a:r>
          </a:p>
          <a:p>
            <a:pP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ahoma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Комплект для настольной игры: машинки, фигурки, светофоры, мелкие знаки на подставках.</a:t>
            </a:r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Дидактические игры по  правилам  дорожного движения: «О чём говорят знаки?», «Угадай знак», «Где спрятался знак?», «Перекрёсток», «Наша улица»</a:t>
            </a:r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Карточки-схемы действий регулировщика и карточки с дорожными знаками, разрезные картинки «Собери дорожный знак».</a:t>
            </a:r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Атрибуты для сюжетно-ролевых игр: жилет и фуражка инспектора ДПС,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накидки и шапочки с изображениям различных видов транспорта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игры водители.  пожарная машина и т.п., крупные знаки на подставках.</a:t>
            </a:r>
          </a:p>
          <a:p>
            <a:pPr>
              <a:buFont typeface="Arial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Художественная литература по ПДД: рассказы, загадки, стихотворения: А. Усачев «Дорожная песенка», «О правилах поведения в транспорте»;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 Михалков «Бездельник Светофор»; А.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«Жил на свете самосвал»; Н. Носов «Метро»; С. Еремеев «Главные машины»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535888" cy="490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627203" y="163488"/>
            <a:ext cx="31683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игры по ПДД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475656" y="163488"/>
            <a:ext cx="5976664" cy="1021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лепбуки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полицейская, пожарная  машины и машина скорой помощи.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" y="1340768"/>
            <a:ext cx="4275766" cy="32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13" y="1412722"/>
            <a:ext cx="4179828" cy="313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15" y="3708285"/>
            <a:ext cx="4238795" cy="31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627493" y="705258"/>
            <a:ext cx="3889013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,чтобы избежать беды, с автокреслом ты води.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admin\Desktop\IMG-20200921-WA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3733401"/>
            <a:ext cx="2376264" cy="278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IMG-20200922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5258"/>
            <a:ext cx="230847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IMG-20200922-WA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4361"/>
            <a:ext cx="1872853" cy="31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IMG-20200922-WA00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70" y="3938074"/>
            <a:ext cx="266429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9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292080" y="672169"/>
            <a:ext cx="3456384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«Стань заметнее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дороге»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:\Users\admin\AppData\Local\Microsoft\Windows\Temporary Internet Files\Content.Word\IMG-20201208-WA0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8177"/>
            <a:ext cx="4824536" cy="277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AppData\Local\Microsoft\Windows\Temporary Internet Files\Content.Word\IMG_20201208_1746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7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436096" y="836712"/>
            <a:ext cx="3456384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стенд для родителей.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admin\AppData\Local\Microsoft\Windows\Temporary Internet Files\Content.Word\IMG_20201208_1809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3265"/>
            <a:ext cx="500222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627202" y="163488"/>
            <a:ext cx="3730747" cy="1122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деятельность детей по закреплению ПДД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IMG_20201207_1654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3267551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IMG_20201207_151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89" y="2262188"/>
            <a:ext cx="2198880" cy="332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esktop\IMG_20200922_1110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719338" cy="2892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84992" y="252228"/>
            <a:ext cx="7632848" cy="117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южетно – ролевые игры «Автобус», «На улицах  города».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IMG-20201019-WA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8" y="1514844"/>
            <a:ext cx="3480420" cy="242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IMG-20201207-WA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19418"/>
            <a:ext cx="3744416" cy="254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AppData\Local\Microsoft\Windows\Temporary Internet Files\Content.Word\IMG_20201208_1551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32" y="1472175"/>
            <a:ext cx="3645840" cy="251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Новая папка (2)\IMG_20200928_0852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2" y="4293096"/>
            <a:ext cx="3554960" cy="2269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3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55576" y="1844824"/>
            <a:ext cx="7632848" cy="26642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«Солнечная поляна»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БлагоуБбБлаго</a:t>
            </a:r>
            <a:endParaRPr lang="ru-RU" dirty="0"/>
          </a:p>
        </p:txBody>
      </p:sp>
      <p:pic>
        <p:nvPicPr>
          <p:cNvPr id="2050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flipV="1">
            <a:off x="1000100" y="2643182"/>
            <a:ext cx="457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844824"/>
            <a:ext cx="87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Формирование навыков  безопасного поведения на дороге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4" y="260648"/>
            <a:ext cx="85689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закреплять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 детей о работе светофора и дорожных знаках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обобщать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 о правилах безопасного поведения на дороге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 детей о видах транспорта.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ориентировки по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сигналам светофора;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совершенствовать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координацию движений;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речь и активизировать словарь детей.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80728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воспитывать чувство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осторожности,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применять правила безопасности на дорогах;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воспитывать у детей культуру поведения на улице.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1"/>
            <a:ext cx="9144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89625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дорогах России совершаются десятки тысяч дорожно-транспортных происшествий с участием детей и подростков. Особенно ситуация на дорогах ухудшается в период летних каникул.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Причиной дорожно-транспортных происшествий чаще всего является незнание детьми элементарных основ правил дорожного движения. 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— это самое ценное и дорогое, что есть в жизни каждого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Избежать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этих происшествий можно лишь путем соответствующего воспитания и обучения ребенка с самого раннего возраста. Приобщение ребенка к безопасному поведению на дороге должно быть систематическим и последовательным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Знание и соблюдение правил дорожного движения поможет сформировать безопасное поведение детей на дорогах.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«Солнечная поляна»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17" name="Подзаголовок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БлагоуБбБлаго</a:t>
            </a:r>
            <a:endParaRPr lang="ru-RU" dirty="0"/>
          </a:p>
        </p:txBody>
      </p:sp>
      <p:pic>
        <p:nvPicPr>
          <p:cNvPr id="2050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flipV="1">
            <a:off x="1142976" y="2143116"/>
            <a:ext cx="457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36004"/>
            <a:ext cx="919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 rot="10800000" flipV="1">
            <a:off x="0" y="908720"/>
            <a:ext cx="3421732" cy="4752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создан уголок по  ПДД  с целью ознакомления дошкольников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правилами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дорожного движения и привития навыков безопасного  поведения  на дороге.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admin\Desktop\IMG_20201204_1036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4" y="25025"/>
            <a:ext cx="5220072" cy="655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916832"/>
            <a:ext cx="2880320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Дидактический стол  «Улицы города» позволяет детям в самостоятельной  игровой деятельности   закреплять  правила  поведения на дороге, представления о дорожных знаках 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526"/>
            <a:ext cx="5184576" cy="66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1" y="116632"/>
            <a:ext cx="553549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2357430"/>
            <a:ext cx="1994520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Уголок оформлен в соответствии с  требованиям ФГОС ДО: яркий , насыщенный, безопасный, полифункциональный.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894</TotalTime>
  <Words>515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Проект  «Солнечная поляна»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«Солнечная поляна»</vt:lpstr>
      <vt:lpstr>Проект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№7 «Одуванчик»</dc:title>
  <dc:creator>User</dc:creator>
  <cp:lastModifiedBy>admin</cp:lastModifiedBy>
  <cp:revision>91</cp:revision>
  <dcterms:created xsi:type="dcterms:W3CDTF">2012-04-17T04:49:09Z</dcterms:created>
  <dcterms:modified xsi:type="dcterms:W3CDTF">2020-12-08T13:11:08Z</dcterms:modified>
</cp:coreProperties>
</file>